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93" y="-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1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2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9633-CA98-4D0A-8F12-3159A595845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3CC9-70CA-450E-B25C-CDA2B793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228829" y="3352800"/>
            <a:ext cx="1980541" cy="43986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Ensure insurance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tatus is recorded in record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cxnSp>
        <p:nvCxnSpPr>
          <p:cNvPr id="106" name="Straight Arrow Connector 105"/>
          <p:cNvCxnSpPr>
            <a:stCxn id="130" idx="3"/>
            <a:endCxn id="132" idx="1"/>
          </p:cNvCxnSpPr>
          <p:nvPr/>
        </p:nvCxnSpPr>
        <p:spPr>
          <a:xfrm>
            <a:off x="4181476" y="2941320"/>
            <a:ext cx="161924" cy="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27" idx="2"/>
            <a:endCxn id="104" idx="0"/>
          </p:cNvCxnSpPr>
          <p:nvPr/>
        </p:nvCxnSpPr>
        <p:spPr>
          <a:xfrm>
            <a:off x="1219099" y="3215640"/>
            <a:ext cx="1" cy="13716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34" idx="3"/>
            <a:endCxn id="136" idx="1"/>
          </p:cNvCxnSpPr>
          <p:nvPr/>
        </p:nvCxnSpPr>
        <p:spPr>
          <a:xfrm>
            <a:off x="2144558" y="4160520"/>
            <a:ext cx="189004" cy="0"/>
          </a:xfrm>
          <a:prstGeom prst="straightConnector1">
            <a:avLst/>
          </a:prstGeom>
          <a:ln>
            <a:solidFill>
              <a:srgbClr val="7F7F7F"/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26" idx="1"/>
            <a:endCxn id="127" idx="3"/>
          </p:cNvCxnSpPr>
          <p:nvPr/>
        </p:nvCxnSpPr>
        <p:spPr>
          <a:xfrm flipH="1" flipV="1">
            <a:off x="1481037" y="2941320"/>
            <a:ext cx="322184" cy="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6" idx="3"/>
            <a:endCxn id="143" idx="1"/>
          </p:cNvCxnSpPr>
          <p:nvPr/>
        </p:nvCxnSpPr>
        <p:spPr>
          <a:xfrm>
            <a:off x="2857438" y="4160520"/>
            <a:ext cx="24538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4" idx="2"/>
            <a:endCxn id="117" idx="0"/>
          </p:cNvCxnSpPr>
          <p:nvPr/>
        </p:nvCxnSpPr>
        <p:spPr>
          <a:xfrm>
            <a:off x="2637813" y="2179320"/>
            <a:ext cx="0" cy="1524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237513" y="1783013"/>
            <a:ext cx="4800600" cy="39630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Outreach Contact - Collect patient demographics, identified health data, blood pressure results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37513" y="2331720"/>
            <a:ext cx="4800600" cy="27432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Document insurance coverage/status in record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133124" y="6402926"/>
            <a:ext cx="4663440" cy="36576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Set up follow up appointment - same day as first reading or by phone call from public health or parish nurse - two to three attempts at different intervals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8100" y="76200"/>
            <a:ext cx="6781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cs typeface="Avenir Book"/>
              </a:rPr>
              <a:t>ASTHO Million Hearts </a:t>
            </a:r>
            <a:r>
              <a:rPr lang="en-US" sz="1100" b="1" smtClean="0">
                <a:solidFill>
                  <a:schemeClr val="tx1"/>
                </a:solidFill>
                <a:cs typeface="Avenir Book"/>
              </a:rPr>
              <a:t>Project- Wisconsin: Green County Site</a:t>
            </a:r>
            <a:endParaRPr lang="en-US" sz="1100" b="1" dirty="0" smtClean="0">
              <a:solidFill>
                <a:schemeClr val="tx1"/>
              </a:solidFill>
              <a:cs typeface="Avenir Book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venir Book"/>
              </a:rPr>
              <a:t>Last updated: 2/23/16 </a:t>
            </a:r>
            <a:endParaRPr lang="en-US" sz="1100" b="1" dirty="0">
              <a:solidFill>
                <a:schemeClr val="tx1"/>
              </a:solidFill>
              <a:cs typeface="Avenir Book"/>
            </a:endParaRPr>
          </a:p>
        </p:txBody>
      </p:sp>
      <p:cxnSp>
        <p:nvCxnSpPr>
          <p:cNvPr id="121" name="Straight Arrow Connector 120"/>
          <p:cNvCxnSpPr>
            <a:stCxn id="154" idx="2"/>
            <a:endCxn id="118" idx="0"/>
          </p:cNvCxnSpPr>
          <p:nvPr/>
        </p:nvCxnSpPr>
        <p:spPr>
          <a:xfrm>
            <a:off x="3464844" y="6029805"/>
            <a:ext cx="0" cy="3731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14301" y="5334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cs typeface="Avenir Book"/>
              </a:rPr>
              <a:t>Green County Public Health</a:t>
            </a:r>
            <a:endParaRPr lang="en-US" sz="1100" b="1" dirty="0">
              <a:solidFill>
                <a:srgbClr val="FFFFFF"/>
              </a:solidFill>
              <a:cs typeface="Avenir Book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952013" y="5334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cs typeface="Avenir Book"/>
              </a:rPr>
              <a:t>SWCAP Clinic</a:t>
            </a:r>
            <a:endParaRPr lang="en-US" sz="1100" b="1" dirty="0">
              <a:solidFill>
                <a:srgbClr val="FFFFFF"/>
              </a:solidFill>
              <a:cs typeface="Avenir Book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733800" y="5334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cs typeface="Avenir Book"/>
              </a:rPr>
              <a:t>Parish Nurse</a:t>
            </a:r>
            <a:endParaRPr lang="en-US" sz="1100" b="1" dirty="0">
              <a:solidFill>
                <a:srgbClr val="FFFFFF"/>
              </a:solidFill>
              <a:cs typeface="Avenir Book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292778" y="5334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cs typeface="Avenir Book"/>
              </a:rPr>
              <a:t>Monroe Clinic</a:t>
            </a:r>
            <a:endParaRPr lang="en-US" sz="1100" b="1" dirty="0">
              <a:solidFill>
                <a:srgbClr val="FFFFFF"/>
              </a:solidFill>
              <a:cs typeface="Avenir Book"/>
            </a:endParaRPr>
          </a:p>
        </p:txBody>
      </p:sp>
      <p:sp>
        <p:nvSpPr>
          <p:cNvPr id="126" name="Flowchart: Alternate Process 18"/>
          <p:cNvSpPr/>
          <p:nvPr/>
        </p:nvSpPr>
        <p:spPr>
          <a:xfrm>
            <a:off x="1803221" y="2758262"/>
            <a:ext cx="1669184" cy="366117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Insured?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127" name="Flowchart: Decision 38"/>
          <p:cNvSpPr>
            <a:spLocks noChangeAspect="1"/>
          </p:cNvSpPr>
          <p:nvPr/>
        </p:nvSpPr>
        <p:spPr>
          <a:xfrm>
            <a:off x="957161" y="2667000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Yes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37513" y="1295400"/>
            <a:ext cx="4800600" cy="27432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Begin community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utreach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cxnSp>
        <p:nvCxnSpPr>
          <p:cNvPr id="129" name="Straight Arrow Connector 128"/>
          <p:cNvCxnSpPr>
            <a:stCxn id="128" idx="2"/>
            <a:endCxn id="114" idx="0"/>
          </p:cNvCxnSpPr>
          <p:nvPr/>
        </p:nvCxnSpPr>
        <p:spPr>
          <a:xfrm>
            <a:off x="2637813" y="1569720"/>
            <a:ext cx="0" cy="21329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Flowchart: Decision 55"/>
          <p:cNvSpPr>
            <a:spLocks noChangeAspect="1"/>
          </p:cNvSpPr>
          <p:nvPr/>
        </p:nvSpPr>
        <p:spPr>
          <a:xfrm>
            <a:off x="3657600" y="2667000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No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cxnSp>
        <p:nvCxnSpPr>
          <p:cNvPr id="131" name="Straight Arrow Connector 130"/>
          <p:cNvCxnSpPr>
            <a:stCxn id="126" idx="3"/>
            <a:endCxn id="130" idx="1"/>
          </p:cNvCxnSpPr>
          <p:nvPr/>
        </p:nvCxnSpPr>
        <p:spPr>
          <a:xfrm flipV="1">
            <a:off x="3472405" y="2941320"/>
            <a:ext cx="185195" cy="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343400" y="2712631"/>
            <a:ext cx="1221128" cy="457379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Refer to County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H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uman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ervices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134" name="Flowchart: Alternate Process 88"/>
          <p:cNvSpPr/>
          <p:nvPr/>
        </p:nvSpPr>
        <p:spPr>
          <a:xfrm>
            <a:off x="293640" y="3988155"/>
            <a:ext cx="1850918" cy="34473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Elevated blood pressure?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135" name="Flowchart: Decision 89"/>
          <p:cNvSpPr>
            <a:spLocks noChangeAspect="1"/>
          </p:cNvSpPr>
          <p:nvPr/>
        </p:nvSpPr>
        <p:spPr>
          <a:xfrm>
            <a:off x="957161" y="4419600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Yes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sp>
        <p:nvSpPr>
          <p:cNvPr id="136" name="Flowchart: Decision 92"/>
          <p:cNvSpPr>
            <a:spLocks noChangeAspect="1"/>
          </p:cNvSpPr>
          <p:nvPr/>
        </p:nvSpPr>
        <p:spPr>
          <a:xfrm>
            <a:off x="2333562" y="3886200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No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133124" y="6934200"/>
            <a:ext cx="4663440" cy="27432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Second BP Reading Visit 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133124" y="8499916"/>
            <a:ext cx="4663440" cy="36576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Review all elevated BP cases monthly to determine if an appropriate plan has been established or if the case needs to be closed.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102824" y="3984798"/>
            <a:ext cx="2672740" cy="35144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Encourage follow-up visit if necessary and promote future health education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cxnSp>
        <p:nvCxnSpPr>
          <p:cNvPr id="144" name="Straight Arrow Connector 240"/>
          <p:cNvCxnSpPr>
            <a:stCxn id="124" idx="2"/>
            <a:endCxn id="122" idx="2"/>
          </p:cNvCxnSpPr>
          <p:nvPr/>
        </p:nvCxnSpPr>
        <p:spPr>
          <a:xfrm rot="5400000">
            <a:off x="2609851" y="-819149"/>
            <a:ext cx="12700" cy="3619499"/>
          </a:xfrm>
          <a:prstGeom prst="bentConnector3">
            <a:avLst>
              <a:gd name="adj1" fmla="val 99998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23" idx="2"/>
            <a:endCxn id="128" idx="0"/>
          </p:cNvCxnSpPr>
          <p:nvPr/>
        </p:nvCxnSpPr>
        <p:spPr>
          <a:xfrm>
            <a:off x="2637813" y="990600"/>
            <a:ext cx="0" cy="3048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599"/>
          <p:cNvCxnSpPr>
            <a:stCxn id="126" idx="0"/>
            <a:endCxn id="117" idx="2"/>
          </p:cNvCxnSpPr>
          <p:nvPr/>
        </p:nvCxnSpPr>
        <p:spPr>
          <a:xfrm flipV="1">
            <a:off x="2637813" y="2606040"/>
            <a:ext cx="0" cy="15222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26131" y="8475134"/>
            <a:ext cx="1600200" cy="486833"/>
          </a:xfrm>
        </p:spPr>
        <p:txBody>
          <a:bodyPr lIns="9144" tIns="9144" rIns="9144" bIns="9144"/>
          <a:lstStyle/>
          <a:p>
            <a:fld id="{060E9BDA-FC0E-1D44-BA0D-32810794CDEC}" type="slidenum">
              <a:rPr lang="en-US" sz="1100" smtClean="0"/>
              <a:t>1</a:t>
            </a:fld>
            <a:endParaRPr lang="en-US" sz="1100" dirty="0"/>
          </a:p>
        </p:txBody>
      </p:sp>
      <p:cxnSp>
        <p:nvCxnSpPr>
          <p:cNvPr id="149" name="Straight Arrow Connector 148"/>
          <p:cNvCxnSpPr>
            <a:stCxn id="104" idx="2"/>
            <a:endCxn id="134" idx="0"/>
          </p:cNvCxnSpPr>
          <p:nvPr/>
        </p:nvCxnSpPr>
        <p:spPr>
          <a:xfrm flipH="1">
            <a:off x="1219099" y="3792664"/>
            <a:ext cx="1" cy="19549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258979" y="5023965"/>
            <a:ext cx="1920240" cy="100584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Stage 1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Reading (Systolic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140 - 159;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Diastolic 90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- 99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) - Set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up a next appointment or work to connect with the patient within 2 to 3 weeks for an additional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BP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reading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2504724" y="5023965"/>
            <a:ext cx="1920240" cy="100584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Stage 2 Reading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(Systolic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160+; Diastolic 100+) - Set up a next appointment or work to connect with the patient in 2 to 3 days for an additional BP reading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635436" y="5023965"/>
            <a:ext cx="1920240" cy="100584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Stage 3 Reading - (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Systolic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180+; Diastolic 110+) - Connect patient to a medical provider immediately</a:t>
            </a:r>
          </a:p>
        </p:txBody>
      </p:sp>
      <p:cxnSp>
        <p:nvCxnSpPr>
          <p:cNvPr id="157" name="Straight Arrow Connector 156"/>
          <p:cNvCxnSpPr>
            <a:stCxn id="134" idx="2"/>
            <a:endCxn id="135" idx="0"/>
          </p:cNvCxnSpPr>
          <p:nvPr/>
        </p:nvCxnSpPr>
        <p:spPr>
          <a:xfrm>
            <a:off x="1219099" y="4332885"/>
            <a:ext cx="0" cy="8671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35" idx="3"/>
            <a:endCxn id="154" idx="0"/>
          </p:cNvCxnSpPr>
          <p:nvPr/>
        </p:nvCxnSpPr>
        <p:spPr>
          <a:xfrm>
            <a:off x="1481037" y="4693920"/>
            <a:ext cx="1983807" cy="33004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240"/>
          <p:cNvCxnSpPr>
            <a:stCxn id="135" idx="3"/>
            <a:endCxn id="155" idx="0"/>
          </p:cNvCxnSpPr>
          <p:nvPr/>
        </p:nvCxnSpPr>
        <p:spPr>
          <a:xfrm>
            <a:off x="1481037" y="4693920"/>
            <a:ext cx="4114519" cy="33004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55" idx="2"/>
            <a:endCxn id="118" idx="0"/>
          </p:cNvCxnSpPr>
          <p:nvPr/>
        </p:nvCxnSpPr>
        <p:spPr>
          <a:xfrm rot="5400000">
            <a:off x="4343640" y="5151009"/>
            <a:ext cx="373121" cy="213071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153" idx="2"/>
            <a:endCxn id="118" idx="0"/>
          </p:cNvCxnSpPr>
          <p:nvPr/>
        </p:nvCxnSpPr>
        <p:spPr>
          <a:xfrm rot="16200000" flipH="1">
            <a:off x="2155411" y="5093492"/>
            <a:ext cx="373121" cy="224574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118" idx="2"/>
            <a:endCxn id="140" idx="0"/>
          </p:cNvCxnSpPr>
          <p:nvPr/>
        </p:nvCxnSpPr>
        <p:spPr>
          <a:xfrm>
            <a:off x="3464844" y="6768686"/>
            <a:ext cx="0" cy="16551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stCxn id="242" idx="3"/>
            <a:endCxn id="244" idx="1"/>
          </p:cNvCxnSpPr>
          <p:nvPr/>
        </p:nvCxnSpPr>
        <p:spPr>
          <a:xfrm>
            <a:off x="4390303" y="7792995"/>
            <a:ext cx="195921" cy="0"/>
          </a:xfrm>
          <a:prstGeom prst="straightConnector1">
            <a:avLst/>
          </a:prstGeom>
          <a:ln>
            <a:solidFill>
              <a:srgbClr val="7F7F7F"/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244" idx="3"/>
            <a:endCxn id="271" idx="1"/>
          </p:cNvCxnSpPr>
          <p:nvPr/>
        </p:nvCxnSpPr>
        <p:spPr>
          <a:xfrm>
            <a:off x="5110100" y="7792995"/>
            <a:ext cx="223900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2" name="Flowchart: Alternate Process 88"/>
          <p:cNvSpPr/>
          <p:nvPr/>
        </p:nvSpPr>
        <p:spPr>
          <a:xfrm>
            <a:off x="2539385" y="7620630"/>
            <a:ext cx="1850918" cy="34473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Is BP still over 140?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243" name="Flowchart: Decision 89"/>
          <p:cNvSpPr>
            <a:spLocks noChangeAspect="1"/>
          </p:cNvSpPr>
          <p:nvPr/>
        </p:nvSpPr>
        <p:spPr>
          <a:xfrm>
            <a:off x="1838324" y="7518675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Yes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sp>
        <p:nvSpPr>
          <p:cNvPr id="244" name="Flowchart: Decision 92"/>
          <p:cNvSpPr>
            <a:spLocks noChangeAspect="1"/>
          </p:cNvSpPr>
          <p:nvPr/>
        </p:nvSpPr>
        <p:spPr>
          <a:xfrm>
            <a:off x="4586224" y="7518675"/>
            <a:ext cx="523876" cy="54864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cs typeface="Avenir Book"/>
              </a:rPr>
              <a:t>No</a:t>
            </a:r>
            <a:endParaRPr lang="en-US" sz="1100" dirty="0">
              <a:solidFill>
                <a:schemeClr val="bg1"/>
              </a:solidFill>
              <a:cs typeface="Avenir Book"/>
            </a:endParaRPr>
          </a:p>
        </p:txBody>
      </p:sp>
      <p:cxnSp>
        <p:nvCxnSpPr>
          <p:cNvPr id="245" name="Straight Arrow Connector 244"/>
          <p:cNvCxnSpPr>
            <a:stCxn id="242" idx="1"/>
            <a:endCxn id="243" idx="3"/>
          </p:cNvCxnSpPr>
          <p:nvPr/>
        </p:nvCxnSpPr>
        <p:spPr>
          <a:xfrm flipH="1">
            <a:off x="2362200" y="7792995"/>
            <a:ext cx="177185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243" idx="1"/>
            <a:endCxn id="263" idx="3"/>
          </p:cNvCxnSpPr>
          <p:nvPr/>
        </p:nvCxnSpPr>
        <p:spPr>
          <a:xfrm flipH="1">
            <a:off x="1539724" y="7792995"/>
            <a:ext cx="298600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168124" y="7335795"/>
            <a:ext cx="1371600" cy="91440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Refer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to health system</a:t>
            </a:r>
          </a:p>
        </p:txBody>
      </p:sp>
      <p:cxnSp>
        <p:nvCxnSpPr>
          <p:cNvPr id="264" name="Straight Arrow Connector 263"/>
          <p:cNvCxnSpPr>
            <a:stCxn id="140" idx="2"/>
            <a:endCxn id="242" idx="0"/>
          </p:cNvCxnSpPr>
          <p:nvPr/>
        </p:nvCxnSpPr>
        <p:spPr>
          <a:xfrm>
            <a:off x="3464844" y="7208520"/>
            <a:ext cx="0" cy="41211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5334000" y="7335795"/>
            <a:ext cx="1371600" cy="91440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Provide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additional education and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invitation for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further readings and health education in the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future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cxnSp>
        <p:nvCxnSpPr>
          <p:cNvPr id="397" name="Straight Arrow Connector 165"/>
          <p:cNvCxnSpPr>
            <a:stCxn id="135" idx="1"/>
          </p:cNvCxnSpPr>
          <p:nvPr/>
        </p:nvCxnSpPr>
        <p:spPr>
          <a:xfrm rot="10800000" flipV="1">
            <a:off x="685801" y="4693919"/>
            <a:ext cx="271361" cy="33004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2" name="Straight Arrow Connector 231"/>
          <p:cNvCxnSpPr>
            <a:stCxn id="263" idx="2"/>
            <a:endCxn id="141" idx="1"/>
          </p:cNvCxnSpPr>
          <p:nvPr/>
        </p:nvCxnSpPr>
        <p:spPr>
          <a:xfrm rot="16200000" flipH="1">
            <a:off x="777224" y="8326895"/>
            <a:ext cx="432601" cy="2792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5" name="Straight Arrow Connector 231"/>
          <p:cNvCxnSpPr>
            <a:stCxn id="271" idx="2"/>
            <a:endCxn id="141" idx="3"/>
          </p:cNvCxnSpPr>
          <p:nvPr/>
        </p:nvCxnSpPr>
        <p:spPr>
          <a:xfrm rot="5400000">
            <a:off x="5691882" y="8354877"/>
            <a:ext cx="432601" cy="22323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250</Words>
  <Application>Microsoft Office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Vadjunec, Shelby L</dc:creator>
  <cp:lastModifiedBy>Cohen, Rebecca W.</cp:lastModifiedBy>
  <cp:revision>44</cp:revision>
  <cp:lastPrinted>2016-02-19T22:07:29Z</cp:lastPrinted>
  <dcterms:created xsi:type="dcterms:W3CDTF">2015-12-01T19:58:45Z</dcterms:created>
  <dcterms:modified xsi:type="dcterms:W3CDTF">2017-07-31T16:02:14Z</dcterms:modified>
</cp:coreProperties>
</file>